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44" y="-7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Сбор данных из личных карточек учета СИЗ, заполенение заявки СИЗ.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21.07.2023</c:v>
              </c:pt>
              <c:pt idx="1">
                <c:v>25.07.2023</c:v>
              </c:pt>
              <c:pt idx="2">
                <c:v>28.07.2023</c:v>
              </c:pt>
            </c:strLit>
          </c:cat>
          <c:val>
            <c:numLit>
              <c:formatCode>General</c:formatCode>
              <c:ptCount val="3"/>
              <c:pt idx="0">
                <c:v>30</c:v>
              </c:pt>
              <c:pt idx="1">
                <c:v>20</c:v>
              </c:pt>
              <c:pt idx="2">
                <c:v>25</c:v>
              </c:pt>
            </c:numLit>
          </c:val>
        </c:ser>
        <c:ser>
          <c:idx val="1"/>
          <c:order val="1"/>
          <c:tx>
            <c:v>Передача заявки на согласование в отдел охраны труда через «ячейку»._x000d_
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21.07.2023</c:v>
              </c:pt>
              <c:pt idx="1">
                <c:v>25.07.2023</c:v>
              </c:pt>
              <c:pt idx="2">
                <c:v>28.07.2023</c:v>
              </c:pt>
            </c:strLit>
          </c:cat>
          <c:val>
            <c:numLit>
              <c:formatCode>General</c:formatCode>
              <c:ptCount val="3"/>
              <c:pt idx="0">
                <c:v>60</c:v>
              </c:pt>
              <c:pt idx="1">
                <c:v>65</c:v>
              </c:pt>
              <c:pt idx="2">
                <c:v>100</c:v>
              </c:pt>
            </c:numLit>
          </c:val>
        </c:ser>
        <c:ser>
          <c:idx val="2"/>
          <c:order val="2"/>
          <c:tx>
            <c:v>Проверка заявки  по внутренним нормам выдачи СИЗ, согласование._x000d_
 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21.07.2023</c:v>
              </c:pt>
              <c:pt idx="1">
                <c:v>25.07.2023</c:v>
              </c:pt>
              <c:pt idx="2">
                <c:v>28.07.2023</c:v>
              </c:pt>
            </c:strLit>
          </c:cat>
          <c:val>
            <c:numLit>
              <c:formatCode>General</c:formatCode>
              <c:ptCount val="3"/>
              <c:pt idx="0">
                <c:v>30</c:v>
              </c:pt>
              <c:pt idx="1">
                <c:v>35</c:v>
              </c:pt>
              <c:pt idx="2">
                <c:v>30</c:v>
              </c:pt>
            </c:numLit>
          </c:val>
        </c:ser>
        <c:ser>
          <c:idx val="3"/>
          <c:order val="3"/>
          <c:tx>
            <c:v>Передача согласованной заявки на СИЗ через «ячейку» в отдел материально-технического снабжения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21.07.2023</c:v>
              </c:pt>
              <c:pt idx="1">
                <c:v>25.07.2023</c:v>
              </c:pt>
              <c:pt idx="2">
                <c:v>28.07.2023</c:v>
              </c:pt>
            </c:strLit>
          </c:cat>
          <c:val>
            <c:numLit>
              <c:formatCode>General</c:formatCode>
              <c:ptCount val="3"/>
              <c:pt idx="0">
                <c:v>60</c:v>
              </c:pt>
              <c:pt idx="1">
                <c:v>100</c:v>
              </c:pt>
              <c:pt idx="2">
                <c:v>60</c:v>
              </c:pt>
            </c:numLit>
          </c:val>
        </c:ser>
        <c:ser>
          <c:idx val="4"/>
          <c:order val="4"/>
          <c:tx>
            <c:v>На основании согласованной заявки СИЗ осуществляет сбор СИЗ, передачу и перемещение в программе 1 С на склад руководителю структурного подразделения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21.07.2023</c:v>
              </c:pt>
              <c:pt idx="1">
                <c:v>25.07.2023</c:v>
              </c:pt>
              <c:pt idx="2">
                <c:v>28.07.2023</c:v>
              </c:pt>
            </c:strLit>
          </c:cat>
          <c:val>
            <c:numLit>
              <c:formatCode>General</c:formatCode>
              <c:ptCount val="3"/>
              <c:pt idx="0">
                <c:v>40</c:v>
              </c:pt>
              <c:pt idx="1">
                <c:v>30</c:v>
              </c:pt>
              <c:pt idx="2">
                <c:v>40</c:v>
              </c:pt>
            </c:numLit>
          </c:val>
        </c:ser>
        <c:ser>
          <c:idx val="5"/>
          <c:order val="5"/>
          <c:tx>
            <c:v>Формирование раздаточной ведомости на выдачу СИЗ работнику 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21.07.2023</c:v>
              </c:pt>
              <c:pt idx="1">
                <c:v>25.07.2023</c:v>
              </c:pt>
              <c:pt idx="2">
                <c:v>28.07.2023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25</c:v>
              </c:pt>
              <c:pt idx="2">
                <c:v>20</c:v>
              </c:pt>
            </c:numLit>
          </c:val>
        </c:ser>
        <c:ser>
          <c:idx val="6"/>
          <c:order val="6"/>
          <c:tx>
            <c:v>Выдача СИЗ работнику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21.07.2023</c:v>
              </c:pt>
              <c:pt idx="1">
                <c:v>25.07.2023</c:v>
              </c:pt>
              <c:pt idx="2">
                <c:v>28.07.2023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30</c:v>
              </c:pt>
              <c:pt idx="2">
                <c:v>15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004608"/>
        <c:axId val="150441344"/>
        <c:extLst/>
      </c:barChart>
      <c:lineChart>
        <c:grouping val="stacked"/>
        <c:varyColors val="0"/>
        <c:ser>
          <c:idx val="7"/>
          <c:order val="7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21.07.2023</c:v>
              </c:pt>
              <c:pt idx="1">
                <c:v>25.07.2023</c:v>
              </c:pt>
              <c:pt idx="2">
                <c:v>28.07.2023</c:v>
              </c:pt>
            </c:strLit>
          </c:cat>
          <c:val>
            <c:numLit>
              <c:formatCode>General</c:formatCode>
              <c:ptCount val="3"/>
              <c:pt idx="0">
                <c:v>260</c:v>
              </c:pt>
              <c:pt idx="1">
                <c:v>305</c:v>
              </c:pt>
              <c:pt idx="2">
                <c:v>290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04608"/>
        <c:axId val="150441344"/>
      </c:lineChart>
      <c:lineChart>
        <c:grouping val="stacked"/>
        <c:varyColors val="0"/>
        <c:ser>
          <c:idx val="8"/>
          <c:order val="8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91</c:v>
              </c:pt>
              <c:pt idx="1">
                <c:v>91</c:v>
              </c:pt>
              <c:pt idx="2">
                <c:v>91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04608"/>
        <c:axId val="150441344"/>
      </c:lineChart>
      <c:catAx>
        <c:axId val="13600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 w="0">
            <a:noFill/>
          </a:ln>
        </c:spPr>
        <c:crossAx val="150441344"/>
        <c:crosses val="autoZero"/>
        <c:auto val="0"/>
        <c:lblAlgn val="ctr"/>
        <c:lblOffset val="100"/>
        <c:noMultiLvlLbl val="0"/>
      </c:catAx>
      <c:valAx>
        <c:axId val="150441344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136004608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Автоматическое формирование потребности в СИЗ в программе Excel "Учет СИЗ", заполнение заявки СИЗ.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21.08.2023</c:v>
              </c:pt>
              <c:pt idx="1">
                <c:v>23.08.2023</c:v>
              </c:pt>
              <c:pt idx="2">
                <c:v>25.08.2023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5</c:v>
              </c:pt>
              <c:pt idx="2">
                <c:v>5</c:v>
              </c:pt>
            </c:numLit>
          </c:val>
        </c:ser>
        <c:ser>
          <c:idx val="1"/>
          <c:order val="1"/>
          <c:tx>
            <c:v>Отправка заявки СИЗ по электронной почте в отдел ОТ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21.08.2023</c:v>
              </c:pt>
              <c:pt idx="1">
                <c:v>23.08.2023</c:v>
              </c:pt>
              <c:pt idx="2">
                <c:v>25.08.2023</c:v>
              </c:pt>
            </c:strLit>
          </c:cat>
          <c:val>
            <c:numLit>
              <c:formatCode>General</c:formatCode>
              <c:ptCount val="3"/>
              <c:pt idx="0">
                <c:v>3</c:v>
              </c:pt>
              <c:pt idx="1">
                <c:v>5</c:v>
              </c:pt>
              <c:pt idx="2">
                <c:v>3</c:v>
              </c:pt>
            </c:numLit>
          </c:val>
        </c:ser>
        <c:ser>
          <c:idx val="2"/>
          <c:order val="2"/>
          <c:tx>
            <c:v>Проверка заявки  по внутренним нормам выдачи СИЗ, согласование.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21.08.2023</c:v>
              </c:pt>
              <c:pt idx="1">
                <c:v>23.08.2023</c:v>
              </c:pt>
              <c:pt idx="2">
                <c:v>25.08.2023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16</c:v>
              </c:pt>
              <c:pt idx="2">
                <c:v>15</c:v>
              </c:pt>
            </c:numLit>
          </c:val>
        </c:ser>
        <c:ser>
          <c:idx val="3"/>
          <c:order val="3"/>
          <c:tx>
            <c:v>Отправка согласованной заявки СИЗ электронной почтой в отдел материально-технического снабжения.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21.08.2023</c:v>
              </c:pt>
              <c:pt idx="1">
                <c:v>23.08.2023</c:v>
              </c:pt>
              <c:pt idx="2">
                <c:v>25.08.2023</c:v>
              </c:pt>
            </c:strLit>
          </c:cat>
          <c:val>
            <c:numLit>
              <c:formatCode>General</c:formatCode>
              <c:ptCount val="3"/>
              <c:pt idx="0">
                <c:v>3</c:v>
              </c:pt>
              <c:pt idx="1">
                <c:v>4</c:v>
              </c:pt>
              <c:pt idx="2">
                <c:v>5</c:v>
              </c:pt>
            </c:numLit>
          </c:val>
        </c:ser>
        <c:ser>
          <c:idx val="4"/>
          <c:order val="4"/>
          <c:tx>
            <c:v>На основании согласованной заявки,  происходит перемещение СИЗ на склад руководителя структурного подразделения.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21.08.2023</c:v>
              </c:pt>
              <c:pt idx="1">
                <c:v>23.08.2023</c:v>
              </c:pt>
              <c:pt idx="2">
                <c:v>25.08.2023</c:v>
              </c:pt>
            </c:strLit>
          </c:cat>
          <c:val>
            <c:numLit>
              <c:formatCode>General</c:formatCode>
              <c:ptCount val="3"/>
              <c:pt idx="0">
                <c:v>40</c:v>
              </c:pt>
              <c:pt idx="1">
                <c:v>35</c:v>
              </c:pt>
              <c:pt idx="2">
                <c:v>40</c:v>
              </c:pt>
            </c:numLit>
          </c:val>
        </c:ser>
        <c:ser>
          <c:idx val="5"/>
          <c:order val="5"/>
          <c:tx>
            <c:v>Формирует ведомость на получение СИЗ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21.08.2023</c:v>
              </c:pt>
              <c:pt idx="1">
                <c:v>23.08.2023</c:v>
              </c:pt>
              <c:pt idx="2">
                <c:v>25.08.2023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5</c:v>
              </c:pt>
              <c:pt idx="2">
                <c:v>5</c:v>
              </c:pt>
            </c:numLit>
          </c:val>
        </c:ser>
        <c:ser>
          <c:idx val="6"/>
          <c:order val="6"/>
          <c:tx>
            <c:v>Выдача СИЗ работнику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21.08.2023</c:v>
              </c:pt>
              <c:pt idx="1">
                <c:v>23.08.2023</c:v>
              </c:pt>
              <c:pt idx="2">
                <c:v>25.08.2023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25</c:v>
              </c:pt>
              <c:pt idx="2">
                <c:v>20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541760"/>
        <c:axId val="136578752"/>
        <c:extLst/>
      </c:barChart>
      <c:lineChart>
        <c:grouping val="stacked"/>
        <c:varyColors val="0"/>
        <c:ser>
          <c:idx val="7"/>
          <c:order val="7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21.08.2023</c:v>
              </c:pt>
              <c:pt idx="1">
                <c:v>23.08.2023</c:v>
              </c:pt>
              <c:pt idx="2">
                <c:v>25.08.2023</c:v>
              </c:pt>
            </c:strLit>
          </c:cat>
          <c:val>
            <c:numLit>
              <c:formatCode>General</c:formatCode>
              <c:ptCount val="3"/>
              <c:pt idx="0">
                <c:v>91</c:v>
              </c:pt>
              <c:pt idx="1">
                <c:v>95</c:v>
              </c:pt>
              <c:pt idx="2">
                <c:v>93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541760"/>
        <c:axId val="136578752"/>
      </c:lineChart>
      <c:lineChart>
        <c:grouping val="stacked"/>
        <c:varyColors val="0"/>
        <c:ser>
          <c:idx val="8"/>
          <c:order val="8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91</c:v>
              </c:pt>
              <c:pt idx="1">
                <c:v>91</c:v>
              </c:pt>
              <c:pt idx="2">
                <c:v>91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541760"/>
        <c:axId val="136578752"/>
      </c:lineChart>
      <c:catAx>
        <c:axId val="159541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majorTickMark val="none"/>
        <c:minorTickMark val="none"/>
        <c:tickLblPos val="nextTo"/>
        <c:spPr>
          <a:ln w="0">
            <a:noFill/>
          </a:ln>
        </c:spPr>
        <c:crossAx val="136578752"/>
        <c:crosses val="autoZero"/>
        <c:auto val="0"/>
        <c:lblAlgn val="ctr"/>
        <c:lblOffset val="100"/>
        <c:noMultiLvlLbl val="0"/>
      </c:catAx>
      <c:valAx>
        <c:axId val="136578752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159541760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36801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выдачи средст индивидуальной защиты (СИЗ)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Ковалев Денис Александрович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по гражданской обороне и защите в чрезвычайных ситуациях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МУП "Электросервис"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91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Создана программа Excel «Учет СИЗ».
2. Быстрое перемещение заявки по средствам электронной почты.
3. Автоматическое формирование ведомости Выдачи СИЗ
4. Электронная форма личной карточки учета выдачи СИЗ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Необходимость определения потребности в СИЗ по внутренним нормам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подразделения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Автоматическое формирование потребности в СИЗ в программе Excel, заполнение заявки СИЗ.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подразделения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Отправка заявки СИЗ по электронной почте в отдел ОТ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ОТ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заявки  по внутренним нормам выдачи СИЗ, согласование.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 мин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ОТ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Отправка согласованной заявки СИЗ электронной почтой в отдел материально-технического снабжения.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40  мин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 Отдел материально-технического снабжения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 основании согласованной заявки,  происходит перемещение СИЗ на склад руководителя структурного подразделения.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 мин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подразделения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Формирует ведомость на получение СИЗ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3" name="TextBox 92"/>
          <p:cNvSpPr txBox="1"/>
          <p:nvPr/>
        </p:nvSpPr>
        <p:spPr>
          <a:xfrm>
            <a:off x="489585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5" name="TextBox 94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7" name="TextBox 9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8" name="TextBox 97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 мин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подразделения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Выдача СИЗ работнику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3" name="TextBox 10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5" name="TextBox 104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2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91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Создана программа Excel «Учет СИЗ».
2. Быстрое перемещение заявки по средствам электронной почты.
3. Автоматическое формирование ведомости Выдачи СИЗ
4. Электронная форма личной карточки учета выдачи СИЗ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СИЗ выданы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1076325"/>
                <a:gridCol w="287655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 260 до 355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 91 до 112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91 до 112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112 минут при возврате на проверку правильности внесенных данных в программу "Учет СИЗ"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Электронная база СИЗ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Электронная форма личной карточки учета выдачи СИЗ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905500"/>
          <a:chOff x="361950" y="180975"/>
          <a:chExt cx="10439400" cy="5905500"/>
        </a:xfrm>
      </p:grpSpPr>
      <p:pic>
        <p:nvPicPr>
          <p:cNvPr id="1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Им Евгений Геннадьевич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по охране труда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Побачаев Геннадий Геннадьевич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инженер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Им Евгений Геннадьевич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по охране труда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Ковалев Денис Александрович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по гражданской обороне и защите в  чрезвычайных ситуациях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Огарков Евгений Валерьевич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Председатель профсоюзного комитета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52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Стаценко Дмитрий Викторович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Начальник ОМТС и ХД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950" y="49339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Шильников Сергей Викторович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Мастер участка распределительных сетей по обслуживанию и ремонту линий электропередач 0,4-35 кВ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1295400"/>
        </p:xfrm>
        <a:graphic>
          <a:graphicData uri="http://schemas.openxmlformats.org/drawingml/2006/table">
            <a:tbl>
              <a:tblPr firstRow="1" bandRow="1"/>
              <a:tblGrid>
                <a:gridCol w="504825"/>
                <a:gridCol w="4791075"/>
                <a:gridCol w="4791075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Ввести электронную базу учета и выдачи СИЗ.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Электронная база учета и выдачи СИЗ 0/1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Автоматическое формирование потребности в СИЗ.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Экономия времени 25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Заявка отправляется по электронной почте.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Быстрая доставка до адресата до 30 минут.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Электронная форма личной карточки учета выдачи СИЗ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Электронная форма личной карточки учета выдачи СИЗ 0/1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410325"/>
          <a:chOff x="361950" y="180975"/>
          <a:chExt cx="10439400" cy="64103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Ввести электронную базу учета и выдачи СИЗ.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Электронная база учета и выдачи СИЗ 0/1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2287" y="205164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2" y="2413595"/>
            <a:ext cx="9865096" cy="4822626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410325"/>
          <a:chOff x="361950" y="180975"/>
          <a:chExt cx="10439400" cy="6410325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Автоматическое формирование потребности в СИЗ.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Экономия времени 25 мин.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233967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701627"/>
            <a:ext cx="4676775" cy="4534594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1649" y="233967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0" y="2701627"/>
            <a:ext cx="4676775" cy="4534594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410325"/>
          <a:chOff x="361950" y="180975"/>
          <a:chExt cx="10439400" cy="64103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4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Автоматическое формирование потребности в СИЗ.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Экономия времени 25 мин.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2287" y="2267669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2" y="2615827"/>
            <a:ext cx="9721080" cy="4620394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МУП "Электросервис"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подразделения, служба охраны труда, отдел материально-технического снабжения.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Необходимость определения потребности в СИЗ по внутренним нормам, СИЗ выданы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Им Евгений Геннадьевич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Главный специалист по охране труда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Побачаев Геннадий Геннадьевич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Главный инженер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Им Евгений Геннадьевич; Ковалев Денис Александрович; Огарков Евгений Валерьевич; Стаценко Дмитрий Викторович; Шильников Сергей Викторович;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Трудности в отслеживании данных о состоянии проверки средств индивидуальной защиты, несвоевременная сверка личных карточек учета СИЗ работников, потеря рабочего времени на заполнение, проверку вручную личных карточек учета СИЗ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Несвоевременная проверка средств защиты может привести к несчастным случаям на производстве, потеря трудоспособности работников, финансовые потери предприятия из-за непроизводительности труда.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990600"/>
        </p:xfrm>
        <a:graphic>
          <a:graphicData uri="http://schemas.openxmlformats.org/drawingml/2006/table">
            <a:tbl>
              <a:tblPr firstRow="1" bandRow="1"/>
              <a:tblGrid>
                <a:gridCol w="32385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протекания процесса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 260 до 355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 91 до 112 мин.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Электронная база СИЗ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Электронная форма личной карточки учета выдачи СИЗ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 шт.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12.09.2023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17.10.2023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20.10.2023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410325"/>
          <a:chOff x="361950" y="180975"/>
          <a:chExt cx="10439400" cy="64103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4 (3)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Автоматическое формирование потребности в СИЗ.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Экономия времени 25 мин.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2287" y="2267669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1" y="2629619"/>
            <a:ext cx="9793088" cy="4750618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410325"/>
          <a:chOff x="361950" y="180975"/>
          <a:chExt cx="10439400" cy="641032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4 (4)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Автоматическое формирование потребности в СИЗ.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Экономия времени 25 мин.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2287" y="215870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2" y="2411685"/>
            <a:ext cx="9793087" cy="4968552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410325"/>
          <a:chOff x="361950" y="180975"/>
          <a:chExt cx="10439400" cy="6410325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Заявка отправляется по электронной почте.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Быстрая доставка до адресата до 30 минут.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358" y="217646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538412"/>
            <a:ext cx="4676775" cy="469780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65328" y="217646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0" y="2538412"/>
            <a:ext cx="4676775" cy="469780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162800"/>
          <a:chOff x="361950" y="180975"/>
          <a:chExt cx="10439400" cy="71628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Электронная форма личной карточки учета выдачи СИЗ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Электронная форма личной карточки учета выдачи СИЗ 0/1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49" y="220503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566987"/>
            <a:ext cx="4676775" cy="4595813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49701" y="2157412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0" y="2566986"/>
            <a:ext cx="4676775" cy="4595813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6610350"/>
          <a:chOff x="361950" y="180975"/>
          <a:chExt cx="10439400" cy="661035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4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Электронная форма личной карточки учета выдачи СИЗ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Электронная форма личной карточки учета выдачи СИЗ 0/1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220503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627709"/>
            <a:ext cx="4676775" cy="4536504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00675" y="2205037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76" y="2627709"/>
            <a:ext cx="4985790" cy="4536504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9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260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Личные карточки СИЗ на бумажном носителе, внесение данных вручную. 
2. Возможные ошибки при заполнении в ручную.
3. Ожидание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Необходимость определения потребности в СИЗ по внутренним нормам.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
подразделения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данных из личных карточек учета СИЗ, заполенение заявки СИЗ.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 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
подразделения
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заявки на согласование в отдел охраны труда через «ячейку».
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охраны труда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заявки  по внутренним нормам выдачи СИЗ, согласование.
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5724525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4" name="TextBox 63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  мин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охраны труда.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согласованной заявки на СИЗ через «ячейку» в отдел материально-технического снабжения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6" name="TextBox 75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0" name="TextBox 79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40  мин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материально-технического снабжения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 основании согласованной заявки СИЗ осуществляет сбор СИЗ, передачу и перемещение в программе 1 С на склад руководителю структурного подразделения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 мин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подразделения.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Формирование раздаточной ведомости на выдачу СИЗ работнику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9" name="TextBox 9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0" name="TextBox 99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подразделения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Выдача СИЗ работнику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5" name="TextBox 10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7" name="TextBox 106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2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260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Личные карточки СИЗ на бумажном носителе, внесение данных вручную. 
2. Возможные ошибки при заполнении в ручную.
3. Ожидание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СИЗ выданы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1676400"/>
        </p:xfrm>
        <a:graphic>
          <a:graphicData uri="http://schemas.openxmlformats.org/drawingml/2006/table">
            <a:tbl>
              <a:tblPr firstRow="1" bandRow="1"/>
              <a:tblGrid>
                <a:gridCol w="542925"/>
                <a:gridCol w="3133725"/>
                <a:gridCol w="3133725"/>
                <a:gridCol w="3133725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Бумажный вариант личной карточки СИЗ быстро портится и может потеряться.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Личные карточки СИЗ на бумажном носителе.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Ввести электронную базу учета и выдачи СИЗ.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Возможные ошибки при заполнении в ручную.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Человеческий фактор, невнимательность, отвлечение от заполнения заявки.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Автоматическое формирование потребности в СИЗ.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Ожидание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Проверка "Ячейки для передачи документов" происходит 1 или 2 раза в день.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Заявка отправляется по электронной почте.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9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91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Создана программа Excel «Учет СИЗ»
2. Быстрое перемещение заявки по средствам электронной почты
3. Автоматическое формирование ведомости Выдачи СИЗ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Необходимость определения потребности в СИЗ по внутренним нормам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подразделения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Автоматическое формирование потребности в СИЗ в программе Excel "Учет СИЗ", заполнение заявки СИЗ.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подразделения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Отправка заявки СИЗ по электронной почте в отдел ОТ. 
 08.00 – 08.30 мин.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ОТ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заявки  по внутренним нормам выдачи СИЗ, согласование.
 08.30 – 09.00 мин.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895350"/>
            <a:ext cx="7524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5724525" y="895350"/>
            <a:ext cx="361950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 мин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ОТ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Отправка согласованной заявки СИЗ электронной почтой в отдел материально-технического снабжения.
08.30 – 09.00 мин.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40  мин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 Отдел материально-технического снабжения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 основании согласованной заявки СИЗ осуществляет сбор СИЗ, передачу и перемещение в программе 1 С на склад руководителю структурного подразделения.
09.00 – 10.00 мин.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8" name="TextBox 87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 мин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подразделения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Формирует ведомость на получение СИЗ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3" name="TextBox 9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5" name="TextBox 94"/>
          <p:cNvSpPr txBox="1"/>
          <p:nvPr/>
        </p:nvSpPr>
        <p:spPr>
          <a:xfrm>
            <a:off x="489585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9" name="TextBox 9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0" name="TextBox 99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 мин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структурного подразделения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Выдача СИЗ работнику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5" name="TextBox 10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7" name="TextBox 106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2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91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Создана программа Excel «Учет СИЗ»
2. Быстрое перемещение заявки по средствам электронной почты
3. Автоматическое формирование ведомости Выдачи СИЗ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СИЗ выданы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825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3238500"/>
                <a:gridCol w="723900"/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Электронная форма личной карточки учета выдачи СИЗ
(Ответственный: Ковалев Денис Александрович)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Ввести электронную базу учета и выдачи СИЗ.
(Ответственный: Ковалев Денис Александрович)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Автоматическое формирование потребности в СИЗ.
(Ответственный: Шильников Сергей Викторович)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Заявка отправляется по электронной почте.
(Ответственный: Шильников Сергей Викторович)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67">
  <a:themeElements>
    <a:clrScheme name="Theme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1218</Words>
  <Application>Microsoft Office PowerPoint</Application>
  <PresentationFormat>Произвольный</PresentationFormat>
  <Paragraphs>411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Theme67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Першина Светлана Станиславовна</cp:lastModifiedBy>
  <cp:revision>1</cp:revision>
  <dcterms:created xsi:type="dcterms:W3CDTF">2023-09-14T03:58:14Z</dcterms:created>
  <dcterms:modified xsi:type="dcterms:W3CDTF">2023-10-03T22:49:42Z</dcterms:modified>
</cp:coreProperties>
</file>